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0de82df-f51f-2193-c3d2-741ca2c85b68}">
          <p14:sldIdLst>
            <p14:sldId id="256"/>
          </p14:sldIdLst>
        </p14:section>
        <p14:section name="Why" id="{d657dbda-6dff-f033-a9cc-b1434e8fb7fb}">
          <p14:sldIdLst>
            <p14:sldId id="257"/>
          </p14:sldIdLst>
        </p14:section>
        <p14:section name="Features" id="{9aa26371-3b37-c663-9006-bd1ef7cb82ac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Trust" id="{cb122086-e8a6-c076-045a-e2cbc6fde396}">
          <p14:sldIdLst>
            <p14:sldId id="267"/>
            <p14:sldId id="268"/>
          </p14:sldIdLst>
        </p14:section>
        <p14:section name="Next" id="{089e957b-047b-a68a-f05d-b489743c063d}">
          <p14:sldIdLst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GatherSafe: one secure app that replaces scattered texts and radios for a church security team.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need: speed, shared awareness, accountability.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home screen shows who is online, active alerts, and open incidents at a glance.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choose to join the voice channel. Once joined they stay connected until they leave or the channel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Chat is separate from voice hours. Voice channel schedules never block chat or alerts.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Alerts go to all members by design. Anyone present at a service is part of the security team that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Geofence reminders only work for members who enable them, because they rely on location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Admins manage schedules on the web console; members see their shifts in the app. Sign-up requires the latest app build.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Incident records and response plans give the team a repeatable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Hierarchy: lead group sees everything, sub-groups are isolated from each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and qualification tracking help leaders know their team is prepared.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plan types include chat, alerts, map, incidents, and scheduling. The difference is push-to-talk voice and team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what is used. Location sharing is opt-in. Full security details are in the handout.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churches can be set up in an afternoon.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for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GatherSafe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</a:rPr>
              <a:t>GatherSafe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atherSaf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008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82880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GatherSafe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65176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BD5E1"/>
                </a:solidFill>
              </a:rPr>
              <a:t>Secure communication for church security teams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7490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9E0B"/>
                </a:solidFill>
              </a:rPr>
              <a:t>Voice, messaging, alerts, and scheduling in one app</a:t>
            </a:r>
            <a:endParaRPr lang="en-US" sz="1600" dirty="0"/>
          </a:p>
        </p:txBody>
      </p:sp>
      <p:pic>
        <p:nvPicPr>
          <p:cNvPr id="6" name="Image 1" descr="GatherSafe dashbo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457200"/>
            <a:ext cx="1935926" cy="420624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Why a dedicated app for security teams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37160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73152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bol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5603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Seconds matter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2918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One tap sends an alert to the whole team, and one button talks to everyone at once.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3246120" y="137160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9" name="icon-bg"/>
          <p:cNvSpPr/>
          <p:nvPr/>
        </p:nvSpPr>
        <p:spPr>
          <a:xfrm>
            <a:off x="352044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users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182880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5603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Everyone on the same page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32918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Leaders see every team. Each team sees only its own channel.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6035040" y="137160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4" name="icon-bg"/>
          <p:cNvSpPr/>
          <p:nvPr/>
        </p:nvSpPr>
        <p:spPr>
          <a:xfrm>
            <a:off x="630936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2" descr="clip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2880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09360" y="25603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A record you can rely on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309360" y="32918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Alerts, incidents, and schedules are logged so you can review and improve.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Everything your team needs in one place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37160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640080" y="1554480"/>
            <a:ext cx="548640" cy="5486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mic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9164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148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Push-to-talk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468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Instant voice to the team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2743200" y="137160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9" name="icon-bg"/>
          <p:cNvSpPr/>
          <p:nvPr/>
        </p:nvSpPr>
        <p:spPr>
          <a:xfrm>
            <a:off x="2926080" y="1554480"/>
            <a:ext cx="548640" cy="5486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chat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16916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926080" y="2148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Messaging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2926080" y="2468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Private group chat</a:t>
            </a:r>
            <a:endParaRPr lang="en-US" sz="1200" dirty="0"/>
          </a:p>
        </p:txBody>
      </p:sp>
      <p:sp>
        <p:nvSpPr>
          <p:cNvPr id="13" name="card"/>
          <p:cNvSpPr/>
          <p:nvPr/>
        </p:nvSpPr>
        <p:spPr>
          <a:xfrm>
            <a:off x="457200" y="301752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4" name="icon-bg"/>
          <p:cNvSpPr/>
          <p:nvPr/>
        </p:nvSpPr>
        <p:spPr>
          <a:xfrm>
            <a:off x="640080" y="3200400"/>
            <a:ext cx="548640" cy="5486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2" descr="bell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3375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0080" y="3794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Alerts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64008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One tap to the whole team</a:t>
            </a:r>
            <a:endParaRPr lang="en-US" sz="1200" dirty="0"/>
          </a:p>
        </p:txBody>
      </p:sp>
      <p:sp>
        <p:nvSpPr>
          <p:cNvPr id="18" name="card"/>
          <p:cNvSpPr/>
          <p:nvPr/>
        </p:nvSpPr>
        <p:spPr>
          <a:xfrm>
            <a:off x="2743200" y="3017520"/>
            <a:ext cx="2148840" cy="1463040"/>
          </a:xfrm>
          <a:prstGeom prst="roundRect">
            <a:avLst>
              <a:gd name="adj" fmla="val 750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9" name="icon-bg"/>
          <p:cNvSpPr/>
          <p:nvPr/>
        </p:nvSpPr>
        <p:spPr>
          <a:xfrm>
            <a:off x="2926080" y="3200400"/>
            <a:ext cx="548640" cy="5486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0" name="Image 3" descr="cal 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240" y="333756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2926080" y="3794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220"/>
                </a:solidFill>
              </a:rPr>
              <a:t>Scheduling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292608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Who serves, and when</a:t>
            </a:r>
            <a:endParaRPr lang="en-US" sz="1200" dirty="0"/>
          </a:p>
        </p:txBody>
      </p:sp>
      <p:sp>
        <p:nvSpPr>
          <p:cNvPr id="23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24" name="Image 4" descr="GatherSafe app screensho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Push-to-talk voice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417320"/>
            <a:ext cx="4389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Press and talk.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Hold the button and your whole channel hears you.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Broadcast to all.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Leaders can reach every team at once.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See who is online.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Members show on the channel as they join.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Set channel hours.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Voice opens and closes on a weekly schedule, so Sunday chatter stays on Sunday.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Use hardware buttons.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Works with supported Bluetooth push-to-talk accessories.</a:t>
            </a:r>
            <a:endParaRPr lang="en-US" sz="1600" dirty="0"/>
          </a:p>
        </p:txBody>
      </p:sp>
      <p:sp>
        <p:nvSpPr>
          <p:cNvPr id="4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5" name="Image 0" descr="GatherSafe app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Private team messaging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417320"/>
            <a:ext cx="4389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Group chat.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Every team has its own channel for quick coordination.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Encrypted.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Messages are encrypted in transit and stored encrypted.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Reliable.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Messages queue when the signal drops and send when it returns.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Chat stays on.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Messaging and alerts are always available, even when voice is closed.</a:t>
            </a:r>
            <a:endParaRPr lang="en-US" sz="1600" dirty="0"/>
          </a:p>
        </p:txBody>
      </p:sp>
      <p:sp>
        <p:nvSpPr>
          <p:cNvPr id="4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5" name="Image 0" descr="GatherSafe app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One-tap team alerts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417320"/>
            <a:ext cx="4389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Ready-made alerts.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Medical, suspicious person, child safety, fight, fire, lockdown, weather, and your own custom types.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Reaches every member.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Alerts go to every member's phone, whether or not they are serving that day.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Team only.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Alerts notify your team. They do not contact 911.</a:t>
            </a:r>
            <a:endParaRPr lang="en-US" sz="1600" dirty="0"/>
          </a:p>
        </p:txBody>
      </p:sp>
      <p:sp>
        <p:nvSpPr>
          <p:cNvPr id="4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5" name="Image 0" descr="GatherSafe app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Team map and arrival reminders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417320"/>
            <a:ext cx="4389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See your team.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A live map shows where members who share their location are.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Opt-in sharing.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Location sharing is each member's choice, and they can turn it off.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Arrival reminders.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Members who turn them on get a reminder when they reach your campus.</a:t>
            </a:r>
            <a:endParaRPr lang="en-US" sz="1600" dirty="0"/>
          </a:p>
        </p:txBody>
      </p:sp>
      <p:sp>
        <p:nvSpPr>
          <p:cNvPr id="4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5" name="Image 0" descr="GatherSafe app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Scheduling and sign-up</a:t>
            </a:r>
            <a:endParaRPr lang="en-US" sz="3000" dirty="0"/>
          </a:p>
        </p:txBody>
      </p:sp>
      <p:pic>
        <p:nvPicPr>
          <p:cNvPr id="3" name="Image 0" descr="Recurring schedules in the admin conso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34440"/>
            <a:ext cx="4480560" cy="1638479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457200" y="30632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0B1220"/>
                </a:solidFill>
              </a:rPr>
              <a:t>Recurring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475569"/>
                </a:solidFill>
              </a:rPr>
              <a:t> generate weeks ahead in your time zone.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0B1220"/>
                </a:solidFill>
              </a:rPr>
              <a:t>Members sign up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475569"/>
                </a:solidFill>
              </a:rPr>
              <a:t> for the services they will serve.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0B1220"/>
                </a:solidFill>
              </a:rPr>
              <a:t>Assign positions,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475569"/>
                </a:solidFill>
              </a:rPr>
              <a:t> check in, and request swaps.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0B1220"/>
                </a:solidFill>
              </a:rPr>
              <a:t>Planning Center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475569"/>
                </a:solidFill>
              </a:rPr>
              <a:t> sync is supported.</a:t>
            </a:r>
            <a:endParaRPr lang="en-US" sz="1400" dirty="0"/>
          </a:p>
        </p:txBody>
      </p:sp>
      <p:sp>
        <p:nvSpPr>
          <p:cNvPr id="5" name="phone-panel"/>
          <p:cNvSpPr/>
          <p:nvPr/>
        </p:nvSpPr>
        <p:spPr>
          <a:xfrm>
            <a:off x="5120640" y="41148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pic>
        <p:nvPicPr>
          <p:cNvPr id="6" name="Image 1" descr="GatherSafe app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885" y="548640"/>
            <a:ext cx="1809670" cy="3931920"/>
          </a:xfrm>
          <a:prstGeom prst="rect">
            <a:avLst/>
          </a:prstGeom>
          <a:effectLst>
            <a:outerShdw sx="100000" sy="100000" kx="0" ky="0" algn="bl" rotWithShape="0" blurRad="101600" dist="25400" dir="5400000">
              <a:srgbClr val="000000">
                <a:alpha val="25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Incidents and response plans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371600"/>
            <a:ext cx="4023360" cy="2560320"/>
          </a:xfrm>
          <a:prstGeom prst="roundRect">
            <a:avLst>
              <a:gd name="adj" fmla="val 428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77724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clip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8288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64592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Incident reports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65176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Record what happened with text, photos, location, and time.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Review the history to spot patterns and train.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4663440" y="1371600"/>
            <a:ext cx="4023360" cy="2560320"/>
          </a:xfrm>
          <a:prstGeom prst="roundRect">
            <a:avLst>
              <a:gd name="adj" fmla="val 4286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9" name="icon-bg"/>
          <p:cNvSpPr/>
          <p:nvPr/>
        </p:nvSpPr>
        <p:spPr>
          <a:xfrm>
            <a:off x="498348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bolt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60" y="182880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852160" y="164592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Response plans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983480" y="2651760"/>
            <a:ext cx="3383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Build step-by-step plans ahead of time.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Broadcast a plan in one tap. Each person gets a notification with their steps.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Teams that match how you serve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60704" y="1371600"/>
            <a:ext cx="2377440" cy="640080"/>
          </a:xfrm>
          <a:prstGeom prst="roundRect">
            <a:avLst>
              <a:gd name="adj" fmla="val 14286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60704" y="13716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Security Lead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249424" y="2011680"/>
            <a:ext cx="0" cy="36576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2377440"/>
            <a:ext cx="2743200" cy="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377440"/>
            <a:ext cx="0" cy="27432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2651760"/>
            <a:ext cx="841248" cy="822960"/>
          </a:xfrm>
          <a:prstGeom prst="roundRect">
            <a:avLst>
              <a:gd name="adj" fmla="val 8889"/>
            </a:avLst>
          </a:prstGeom>
          <a:solidFill>
            <a:srgbClr val="EEF2F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2651760"/>
            <a:ext cx="841248" cy="822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Parking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783080" y="2377440"/>
            <a:ext cx="0" cy="27432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71600" y="2651760"/>
            <a:ext cx="841248" cy="822960"/>
          </a:xfrm>
          <a:prstGeom prst="roundRect">
            <a:avLst>
              <a:gd name="adj" fmla="val 8889"/>
            </a:avLst>
          </a:prstGeom>
          <a:solidFill>
            <a:srgbClr val="EEF2F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371600" y="2651760"/>
            <a:ext cx="841248" cy="822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Interior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697480" y="2377440"/>
            <a:ext cx="0" cy="27432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86000" y="2651760"/>
            <a:ext cx="841248" cy="822960"/>
          </a:xfrm>
          <a:prstGeom prst="roundRect">
            <a:avLst>
              <a:gd name="adj" fmla="val 8889"/>
            </a:avLst>
          </a:prstGeom>
          <a:solidFill>
            <a:srgbClr val="EEF2F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286000" y="2651760"/>
            <a:ext cx="841248" cy="822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Children's Wing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11880" y="2377440"/>
            <a:ext cx="0" cy="27432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0" y="2651760"/>
            <a:ext cx="841248" cy="822960"/>
          </a:xfrm>
          <a:prstGeom prst="roundRect">
            <a:avLst>
              <a:gd name="adj" fmla="val 8889"/>
            </a:avLst>
          </a:prstGeom>
          <a:solidFill>
            <a:srgbClr val="EEF2F8"/>
          </a:solidFill>
          <a:ln w="12700">
            <a:solidFill>
              <a:srgbClr val="94A3B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200400" y="2651760"/>
            <a:ext cx="841248" cy="822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Medical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657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Example structure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754880" y="1371600"/>
            <a:ext cx="39319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Lead team sees all.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Leaders can follow and speak to every sub-team.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Sub-teams stay focused.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Each team sees only its own channel.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Flexible roles.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Admins control who can manage groups and members.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rgbClr val="0B1220"/>
                </a:solidFill>
              </a:rPr>
              <a:t>Multi-campus. </a:t>
            </a:r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475569"/>
                </a:solidFill>
              </a:rPr>
              <a:t>Run several campuses from one organization.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Readiness and training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37160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73152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grad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5603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Training sessions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0632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Schedule and track team training.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3246120" y="137160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9" name="icon-bg"/>
          <p:cNvSpPr/>
          <p:nvPr/>
        </p:nvSpPr>
        <p:spPr>
          <a:xfrm>
            <a:off x="352044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check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182880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5603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Qualifications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30632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Record who is trained and certified for what.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6035040" y="137160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4" name="icon-bg"/>
          <p:cNvSpPr/>
          <p:nvPr/>
        </p:nvSpPr>
        <p:spPr>
          <a:xfrm>
            <a:off x="6309360" y="164592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2" descr="book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2880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09360" y="25603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Document library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309360" y="30632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Keep procedures and plans where the team can find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Two ways to use GatherSafe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4023360" cy="329184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731520" y="14630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mic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2306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4630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With push-to-talk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8288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Starter, Team, Ministry, Ministry Pro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331720"/>
            <a:ext cx="3474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Push-to-talk voice on your team's phones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Lead team and sub-teams, with their own channels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Everything in Connect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6576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Choose this if you want phones to work as your radios, or to add voice to your team.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663440" y="1280160"/>
            <a:ext cx="4023360" cy="329184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1" name="icon-bg"/>
          <p:cNvSpPr/>
          <p:nvPr/>
        </p:nvSpPr>
        <p:spPr>
          <a:xfrm>
            <a:off x="4937760" y="14630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2" name="Image 1" descr="chat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780" y="162306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15000" y="14630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Connect (no push-to-talk)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5715000" y="18288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</a:rPr>
              <a:t>Connect Starter, Team, Ministry, Pro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4937760" y="2331720"/>
            <a:ext cx="3474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Chat, alerts, team map, incidents, and scheduling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Same member and campus limits as the matching voice plan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</a:rPr>
              <a:t>Lower monthly price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36576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</a:rPr>
              <a:t>Choose this if your team already owns two-way radios and needs everything else.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How we protect your team's information</a:t>
            </a:r>
            <a:endParaRPr lang="en-US" sz="3000" dirty="0"/>
          </a:p>
        </p:txBody>
      </p:sp>
      <p:sp>
        <p:nvSpPr>
          <p:cNvPr id="3" name="card"/>
          <p:cNvSpPr/>
          <p:nvPr/>
        </p:nvSpPr>
        <p:spPr>
          <a:xfrm>
            <a:off x="457200" y="128016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4" name="icon-bg"/>
          <p:cNvSpPr/>
          <p:nvPr/>
        </p:nvSpPr>
        <p:spPr>
          <a:xfrm>
            <a:off x="640080" y="146304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Image 0" descr="lock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1577340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88720" y="141732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Encrypted connections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TLS protects every connection between the app and our servers.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3246120" y="128016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9" name="icon-bg"/>
          <p:cNvSpPr/>
          <p:nvPr/>
        </p:nvSpPr>
        <p:spPr>
          <a:xfrm>
            <a:off x="3429000" y="146304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key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0" y="1577340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977640" y="141732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AES-256 message encryption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Messages are encrypted with a key for each group. Removed members lose team access immediately.</a:t>
            </a:r>
            <a:endParaRPr lang="en-US" sz="1200" dirty="0"/>
          </a:p>
        </p:txBody>
      </p:sp>
      <p:sp>
        <p:nvSpPr>
          <p:cNvPr id="13" name="card"/>
          <p:cNvSpPr/>
          <p:nvPr/>
        </p:nvSpPr>
        <p:spPr>
          <a:xfrm>
            <a:off x="6035040" y="128016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14" name="icon-bg"/>
          <p:cNvSpPr/>
          <p:nvPr/>
        </p:nvSpPr>
        <p:spPr>
          <a:xfrm>
            <a:off x="6217920" y="146304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2" descr="db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20" y="1577340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766560" y="141732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Encrypted at rest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Message content is stored encrypted, not as readable text.</a:t>
            </a:r>
            <a:endParaRPr lang="en-US" sz="1200" dirty="0"/>
          </a:p>
        </p:txBody>
      </p:sp>
      <p:sp>
        <p:nvSpPr>
          <p:cNvPr id="18" name="card"/>
          <p:cNvSpPr/>
          <p:nvPr/>
        </p:nvSpPr>
        <p:spPr>
          <a:xfrm>
            <a:off x="457200" y="301752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19" name="icon-bg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0" name="Image 3" descr="wave 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" y="3314700"/>
            <a:ext cx="228600" cy="2286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188720" y="31546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Protected voice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3749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Voice travels over encrypted audio streams (SRTP).</a:t>
            </a:r>
            <a:endParaRPr lang="en-US" sz="1200" dirty="0"/>
          </a:p>
        </p:txBody>
      </p:sp>
      <p:sp>
        <p:nvSpPr>
          <p:cNvPr id="23" name="card"/>
          <p:cNvSpPr/>
          <p:nvPr/>
        </p:nvSpPr>
        <p:spPr>
          <a:xfrm>
            <a:off x="3246120" y="301752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24" name="icon-bg"/>
          <p:cNvSpPr/>
          <p:nvPr/>
        </p:nvSpPr>
        <p:spPr>
          <a:xfrm>
            <a:off x="3429000" y="320040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5" name="Image 4" descr="finger ico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300" y="3314700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977640" y="31546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Device lock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3749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PIN or Face ID / fingerprint locks the app on each phone.</a:t>
            </a:r>
            <a:endParaRPr lang="en-US" sz="1200" dirty="0"/>
          </a:p>
        </p:txBody>
      </p:sp>
      <p:sp>
        <p:nvSpPr>
          <p:cNvPr id="28" name="card"/>
          <p:cNvSpPr/>
          <p:nvPr/>
        </p:nvSpPr>
        <p:spPr>
          <a:xfrm>
            <a:off x="6035040" y="3017520"/>
            <a:ext cx="2606040" cy="1600200"/>
          </a:xfrm>
          <a:prstGeom prst="roundRect">
            <a:avLst>
              <a:gd name="adj" fmla="val 5714"/>
            </a:avLst>
          </a:prstGeom>
          <a:solidFill>
            <a:srgbClr val="111B2E"/>
          </a:solidFill>
          <a:ln w="12700">
            <a:solidFill>
              <a:srgbClr val="24324D"/>
            </a:solidFill>
            <a:prstDash val="solid"/>
          </a:ln>
        </p:spPr>
      </p:sp>
      <p:sp>
        <p:nvSpPr>
          <p:cNvPr id="29" name="icon-bg"/>
          <p:cNvSpPr/>
          <p:nvPr/>
        </p:nvSpPr>
        <p:spPr>
          <a:xfrm>
            <a:off x="6217920" y="320040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30" name="Image 5" descr="users ico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20" y="3314700"/>
            <a:ext cx="228600" cy="2286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766560" y="31546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Role-based access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6217920" y="37490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</a:rPr>
              <a:t>Members only reach the teams they belong to. Admins control membership.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</a:rPr>
              <a:t>Getting started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914400" y="155448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Create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your organization and campus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8608" y="155448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578608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2121408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Build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121408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lead and sub-teams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42816" y="155448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42816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3785616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Invite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3785616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members with a code or link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907024" y="155448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907024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5449824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Set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5449824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channel hours and your schedule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571232" y="1554480"/>
            <a:ext cx="731520" cy="73152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71232" y="1554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7114032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220"/>
                </a:solidFill>
              </a:rPr>
              <a:t>Go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114032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75569"/>
                </a:solidFill>
              </a:rPr>
              <a:t>live on your next service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atherSafe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822960"/>
            <a:ext cx="1280160" cy="12801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2860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Questions?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59E0B"/>
                </a:solidFill>
              </a:rPr>
              <a:t>info@gathersafeapp.com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4A3B8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therSafe">
  <a:themeElements>
    <a:clrScheme name="GatherSafe">
      <a:dk1>
        <a:srgbClr val="0B1220"/>
      </a:dk1>
      <a:lt1>
        <a:srgbClr val="FFFFFF"/>
      </a:lt1>
      <a:dk2>
        <a:srgbClr val="111B2E"/>
      </a:dk2>
      <a:lt2>
        <a:srgbClr val="EEF2F8"/>
      </a:lt2>
      <a:accent1>
        <a:srgbClr val="2563EB"/>
      </a:accent1>
      <a:accent2>
        <a:srgbClr val="F59E0B"/>
      </a:accent2>
      <a:accent3>
        <a:srgbClr val="EF4444"/>
      </a:accent3>
      <a:accent4>
        <a:srgbClr val="10B981"/>
      </a:accent4>
      <a:accent5>
        <a:srgbClr val="7C3AED"/>
      </a:accent5>
      <a:accent6>
        <a:srgbClr val="64748B"/>
      </a:accent6>
      <a:hlink>
        <a:srgbClr val="2563EB"/>
      </a:hlink>
      <a:folHlink>
        <a:srgbClr val="7C3AED"/>
      </a:folHlink>
    </a:clrScheme>
    <a:fontScheme name="GatherSaf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GatherSafe: Secure communication for church security teams</dc:title>
  <dc:subject>PptxGenJS Presentation</dc:subject>
  <dc:creator>GatherSafe</dc:creator>
  <cp:lastModifiedBy>GatherSafe</cp:lastModifiedBy>
  <cp:revision>1</cp:revision>
  <dcterms:created xsi:type="dcterms:W3CDTF">2026-10-06T17:46:52Z</dcterms:created>
  <dcterms:modified xsi:type="dcterms:W3CDTF">2026-10-06T17:46:52Z</dcterms:modified>
</cp:coreProperties>
</file>